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25E94-CE06-445A-9096-891581A02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A219E6-F2E1-4B18-A925-85B3E0B1D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25D9FB-4C60-4FF3-B32A-2BBD176E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60A5E1-D278-45D1-B781-D43AB58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8DF238-EF46-4301-AA1F-3CC0FF2C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06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4E847-C018-4152-A344-FB7F3846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D2F29D-C071-476D-B890-211A56330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EEF39C-C590-48B6-9D92-F916D2F2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77F0AD-9A90-4434-BB1B-6555ED6B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2511A4-90A2-4F1D-804A-E4E8C96E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9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CFBCFD2-341A-47AF-B10B-C9E7E6000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BEBA77-1884-4195-81FB-F2F5904F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7C042B-9E49-4AC9-8C75-9C855D9D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AE906C-93FC-44CD-998D-271D2145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D0CDD4-4E94-465A-9343-AB02C72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9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62397-BBEC-424C-9351-D86F6CED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E5BD1E-EE43-414C-BA9A-F930A172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DF7F70-B0AB-4AAF-9F75-882DB9FF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1F4749-D5D0-4E9E-8EBD-5280209F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0E5ADE-B936-4EA7-A8A8-ED805ACA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2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9732A-9DC3-40E1-B41E-2B2E25A8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D1033F-C7EE-4291-B6D1-CA46266E4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EA2DBE-2BCF-4AF4-BADE-3FC241BF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A51731-9D77-4A17-B57C-04D6E850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36F8BC-1BA5-4075-BD3C-0E6740EC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5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437F89-E3F7-4A7B-B963-F5A44322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66D9E-8E34-4BC0-B7D8-EF82C38B8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FD31C4-32A7-4E59-96C2-EEB609B2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F7BA94-C535-421C-9CB5-99934920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24813-F858-4C24-95F5-138FBACD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51E908-0115-469B-B2A5-B2C72E87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8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900A6-13BC-4C11-8FB5-5014736C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71AE28-CBA5-4BB0-A120-CC5FB363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941E8D-3054-4949-9D8A-7E166ED4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FAE5BB-3C18-4F68-96CE-297EE7728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957543-34EC-40A5-9832-E3BB886B3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31BC104-F6ED-47EE-A7E1-8B62F5F1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87F27-6952-4D85-BEF1-C207E770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6813045-2E43-431A-83F6-772C571B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0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7D530-AAAB-4A7D-8D92-8FF8AFF5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65E84B-E8B0-4FFA-BCF6-0D79BE74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466BF9-FFD5-401E-9124-18B5A9F4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D03B075-54CB-4916-AE75-496A9534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8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69C958-8525-45D3-92A2-5FBEF54F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7727755-9B8C-44F6-8315-08BD689E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6F0C16-3D59-4BF1-9B8E-CCEE67EF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8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7F28B-B305-4F45-877C-E70281C0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518E9-F47C-4914-BAEC-FA4DF534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8B6D91-51AA-4E7D-93A6-DFC5EC84F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BD615-84FD-4EB1-ADB5-CE60CD3D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19D744-1FD2-40F0-B17D-575A1833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6679E2-CE48-4FD3-8596-761EEC31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41B2F-4EDF-429B-89DB-66DB0F2B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5AA307-F974-4B73-B9F8-4AED1A1B1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ED7987-9A26-4189-BB1B-B1CE0B71D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2F5B21-3160-4306-B3BB-D44DEE56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25E315-DA73-423D-A087-D3E4AE5D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15771F-D0CE-4842-9AA5-6C0FC686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40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68699E-FFF5-4123-9EEB-9E60EBF9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4CC5DC-B1ED-484A-AC00-F20F03D46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EF667-68C0-4137-BE78-7207C442F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F50F-B043-4DBB-82C5-8690B2F9D9FC}" type="datetimeFigureOut">
              <a:rPr lang="pl-PL" smtClean="0"/>
              <a:t>01.12.2021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5EB1BF-E8CF-4F53-B715-86B3E39C3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DA8F04-C3F2-434E-8393-1A94FECC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21A5-24DA-4806-BA4A-44393678BC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1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78C8CD5-5D74-4B6F-8EB7-DBCAE190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472"/>
            <a:ext cx="12192000" cy="463905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448C10-2A86-4C84-8F17-5967D9045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75B609-DFD6-40C5-A2F8-B8635A597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67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55377C-D077-4E64-AE27-7EFAAE5A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8" y="3108326"/>
            <a:ext cx="5702969" cy="186071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1B1B1B"/>
                </a:solidFill>
                <a:latin typeface="Open Sans" panose="020B0606030504020204" pitchFamily="34" charset="0"/>
              </a:rPr>
              <a:t>O</a:t>
            </a: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 7 czerwca 2021r.  szczepionkę mogą przyjąć dzieci </a:t>
            </a:r>
            <a:b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od 12 roku życia wzwyż </a:t>
            </a:r>
            <a:b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i dorośli.  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48DE486-8E3D-4B6F-9081-D09AB4561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974" y="0"/>
            <a:ext cx="528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27D74-EE40-49E0-A24D-AE194060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BBB731-CCD2-455A-A60A-659F92D4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168" y="365125"/>
            <a:ext cx="11654589" cy="5811838"/>
          </a:xfrm>
        </p:spPr>
        <p:txBody>
          <a:bodyPr>
            <a:normAutofit/>
          </a:bodyPr>
          <a:lstStyle/>
          <a:p>
            <a:r>
              <a:rPr lang="pl-PL" sz="4400" dirty="0"/>
              <a:t>Ozdrowieńcy otrzymają e-skierowanie na szczepienie przeciw COVID-19 po upływie 30 dni od otrzymania pozytywnego wyniku testu PCR na koronawirusa.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EBBB5A7-2FA4-4D57-A95A-C956191FD6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1484"/>
            <a:ext cx="10916556" cy="3950752"/>
          </a:xfrm>
        </p:spPr>
      </p:pic>
    </p:spTree>
    <p:extLst>
      <p:ext uri="{BB962C8B-B14F-4D97-AF65-F5344CB8AC3E}">
        <p14:creationId xmlns:p14="http://schemas.microsoft.com/office/powerpoint/2010/main" val="165373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1C7C5-DBB5-440C-B4FA-DEDBF8B2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82408A-73F6-4C00-AEFD-8C25DDC78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572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8160F-5521-4C7E-8F94-5A18E0E5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553A24A-6573-40BB-96ED-D8B5851AD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0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</Words>
  <Application>Microsoft Office PowerPoint</Application>
  <PresentationFormat>Panoramiczny</PresentationFormat>
  <Paragraphs>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Motyw pakietu Office</vt:lpstr>
      <vt:lpstr>Prezentacja programu PowerPoint</vt:lpstr>
      <vt:lpstr>Od 7 czerwca 2021r.  szczepionkę mogą przyjąć dzieci  od 12 roku życia wzwyż  i dorośli.  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5</cp:revision>
  <cp:lastPrinted>2021-12-01T12:52:08Z</cp:lastPrinted>
  <dcterms:created xsi:type="dcterms:W3CDTF">2021-11-30T09:36:00Z</dcterms:created>
  <dcterms:modified xsi:type="dcterms:W3CDTF">2021-12-01T12:52:11Z</dcterms:modified>
</cp:coreProperties>
</file>