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8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0F2FA-FAD2-4F48-8E0A-EB372CD61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3BD90DF-52E5-4556-AA76-311A83CB5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E6A8AAF-A99E-49F8-BD72-B3DBCA699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23C0FB-12D8-47B4-B326-7CC49999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137BD3-4968-41AB-8BDA-89347A86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17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27E599-5B46-46A2-AFA9-C65AB9F0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E177789-2C9F-44F3-8807-BF7AEE137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493346-8417-48E0-9CBF-C31DDEBE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2C81A6-7919-48E5-B5BD-1324D350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844A79-368B-40D2-9A0D-652C1E049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61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58A7A3B-0C17-42F9-8BF1-B62221171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5934331-4159-43F7-A35F-0905526BD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CBF1EB-0574-45E5-BC0C-E7C32E2B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CCED7A6-A970-426B-9B8F-DCBFECC8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BB178A-5532-4ADD-A2BF-D13224F04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790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A40AAC-C567-4948-B348-82C84528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685957-281F-4A16-8465-DD0351222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D92218-5CB0-463D-983E-C839B262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DA17F0-3E9B-4247-974E-8B303FF1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A4DA8A-0524-4FD6-BF68-2CA0C8C2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017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AF5636-A48E-4208-8AC1-F7734FF3E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2B7568-D7C3-4CC4-BC03-7B3B3B53C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166500-9440-41E6-8B33-4961899AB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E6A5AA-7918-4F8E-8745-9B0D1F242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AB8EE61-E8F0-4F7D-8EFD-D6E7590A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5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4C05C6-D89E-4EE4-A40D-16F1771D1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CC7E-C0B8-42C1-9133-16C5DB09E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850D4D-03C3-4610-9E37-57B3E2E58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FCA78F-A839-4D70-AD6F-8670ABCE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DF55091-752E-4766-B4A0-26B6DB3D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77742C2-A578-4549-BE20-64825B7CF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97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596479-8399-471A-B289-7F71E1246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20843C-6CD5-48AD-AB47-F06F3084C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E3738CD-A803-4EFC-8194-5DA4522DD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77C853E-C09A-4607-B793-D9100D243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C94B5B5-B347-4DBE-921C-79A5FB266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C09097-298E-4372-8FEA-1C70BD7DC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66DFFBC-79EB-46D5-88FA-35B90208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1362740-64B4-4C3F-9DF7-19371A47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01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5873B4-A254-4F91-B51E-8A67D553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D334A15-2658-492C-8AFA-CAF755F49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EF1564E-9F15-43D6-A332-B8FFA5EA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6DDEBEF-84BD-4C4D-A410-D0F190A7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532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DE167F0-FEF7-4401-8416-B2B5AEDC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64CE3C5-6BDC-472A-9579-32D64314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0EABF8-19E5-4B90-AA05-D58BD2E7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98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09DC35-C6DC-4BBA-9223-4B11780B2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D35EC3-FDE2-4552-855D-36FB366E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048411B-03CD-40BE-BAB0-02DDA3CF5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10EEA92-7E70-4717-91F5-5BB78BD8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B4FA25-610F-428B-9579-563215A1F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0E3A69-0369-41CF-B0D4-299D96DEF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37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3F5CAA-4118-4AA9-9E08-44335B99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58D2978-AF66-41BC-8408-C2ACD55F5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E11E0DF-B8E5-4838-8E87-0F0F24ED9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2F2B860-3741-4FF6-9B86-8650F482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854EDF-D9F0-4E73-BA9E-5DC49E1B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9619CC-EA9E-4720-B5FC-B2E2DFBB9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03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45FA587-79AE-4A7A-AD48-C52F24ED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CB8D8D3-050C-4C6B-8BAB-01393D1EE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EB4AE7-2E46-410B-912E-FADB81823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AA5A-6543-45D6-875C-E1A656CB4B01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026298-D359-4CE3-8D18-9ABF9F518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B6BB399-E0BC-4CF8-B271-841A6025B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0DB3-BEDA-4F80-9EE8-CD891DFCD8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072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737C2-0690-4E0D-B368-06CF4BE7E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455" y="2279001"/>
            <a:ext cx="9790545" cy="2646073"/>
          </a:xfrm>
        </p:spPr>
        <p:txBody>
          <a:bodyPr>
            <a:normAutofit/>
          </a:bodyPr>
          <a:lstStyle/>
          <a:p>
            <a:r>
              <a:rPr lang="pl-PL" b="1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Przypominamy </a:t>
            </a:r>
            <a:br>
              <a:rPr lang="pl-PL" b="1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</a:br>
            <a:r>
              <a:rPr lang="pl-PL" b="1" i="0" dirty="0">
                <a:solidFill>
                  <a:srgbClr val="1B1B1B"/>
                </a:solidFill>
                <a:effectLst/>
                <a:latin typeface="Open Sans" panose="020B0606030504020204" pitchFamily="34" charset="0"/>
              </a:rPr>
              <a:t>o obowiązku zasłaniana ust i nosa!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C18764F-02D9-4DEB-86C4-084EB1CD6F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CDD6F7E-414A-4B9F-849F-DCD9B9C7F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39" y="75120"/>
            <a:ext cx="2026471" cy="200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18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428">
        <p:split orient="vert"/>
      </p:transition>
    </mc:Choice>
    <mc:Fallback>
      <p:transition spd="slow" advTm="4428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DDE087-840C-4E14-B629-DF754C8B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309EE76-196C-4CF5-8BA9-C90844D15A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799" y="31533"/>
            <a:ext cx="6826467" cy="6826467"/>
          </a:xfrm>
        </p:spPr>
      </p:pic>
    </p:spTree>
    <p:extLst>
      <p:ext uri="{BB962C8B-B14F-4D97-AF65-F5344CB8AC3E}">
        <p14:creationId xmlns:p14="http://schemas.microsoft.com/office/powerpoint/2010/main" val="3114994418"/>
      </p:ext>
    </p:extLst>
  </p:cSld>
  <p:clrMapOvr>
    <a:masterClrMapping/>
  </p:clrMapOvr>
  <p:transition spd="slow" advTm="1879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015C53-BB1E-4E25-9481-237692888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F9FF031-9796-4EE1-836B-61A0392844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124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1209608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 advTm="1943">
        <p14:reveal/>
      </p:transition>
    </mc:Choice>
    <mc:Fallback>
      <p:transition spd="slow" advTm="1943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2B7BE-E278-4F0E-8782-F35906FC9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BDAEF3B-D2E5-4B3F-9E13-856E250A34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99" y="0"/>
            <a:ext cx="6858001" cy="6858001"/>
          </a:xfrm>
        </p:spPr>
      </p:pic>
    </p:spTree>
    <p:extLst>
      <p:ext uri="{BB962C8B-B14F-4D97-AF65-F5344CB8AC3E}">
        <p14:creationId xmlns:p14="http://schemas.microsoft.com/office/powerpoint/2010/main" val="3067693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831">
        <p14:ripple/>
      </p:transition>
    </mc:Choice>
    <mc:Fallback>
      <p:transition spd="slow" advTm="1831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6322C2-9D52-4191-8C31-086D7418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FD9F3587-795E-44C6-9515-9C37732BFE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928" y="-1"/>
            <a:ext cx="6858001" cy="6858001"/>
          </a:xfrm>
        </p:spPr>
      </p:pic>
    </p:spTree>
    <p:extLst>
      <p:ext uri="{BB962C8B-B14F-4D97-AF65-F5344CB8AC3E}">
        <p14:creationId xmlns:p14="http://schemas.microsoft.com/office/powerpoint/2010/main" val="4268598690"/>
      </p:ext>
    </p:extLst>
  </p:cSld>
  <p:clrMapOvr>
    <a:masterClrMapping/>
  </p:clrMapOvr>
  <p:transition spd="slow" advTm="1711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A39A3A-6B82-489F-B99C-DFA105E05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067B6FC-8A96-4705-8CE0-18CEE2DBF6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929" y="-1"/>
            <a:ext cx="6858001" cy="6858001"/>
          </a:xfrm>
        </p:spPr>
      </p:pic>
    </p:spTree>
    <p:extLst>
      <p:ext uri="{BB962C8B-B14F-4D97-AF65-F5344CB8AC3E}">
        <p14:creationId xmlns:p14="http://schemas.microsoft.com/office/powerpoint/2010/main" val="23035426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Tm="1831">
        <p159:morph option="byObject"/>
      </p:transition>
    </mc:Choice>
    <mc:Fallback>
      <p:transition spd="slow" advTm="1831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2F5072-CC52-4D97-AED7-24F8F626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A646E6F-D42C-4391-AB7E-231AE48225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36" y="-139052"/>
            <a:ext cx="6997052" cy="6997052"/>
          </a:xfrm>
        </p:spPr>
      </p:pic>
    </p:spTree>
    <p:extLst>
      <p:ext uri="{BB962C8B-B14F-4D97-AF65-F5344CB8AC3E}">
        <p14:creationId xmlns:p14="http://schemas.microsoft.com/office/powerpoint/2010/main" val="2804167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Tm="1704">
        <p15:prstTrans prst="curtains"/>
      </p:transition>
    </mc:Choice>
    <mc:Fallback>
      <p:transition spd="slow" advTm="1704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C5D9BE-72BC-4E3A-A9B5-FD4BBE93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AF2EF6B-A65A-4D2C-9168-F619BD9431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313" y="0"/>
            <a:ext cx="6858000" cy="6858000"/>
          </a:xfrm>
        </p:spPr>
      </p:pic>
    </p:spTree>
    <p:extLst>
      <p:ext uri="{BB962C8B-B14F-4D97-AF65-F5344CB8AC3E}">
        <p14:creationId xmlns:p14="http://schemas.microsoft.com/office/powerpoint/2010/main" val="738050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1787">
        <p:blinds dir="vert"/>
      </p:transition>
    </mc:Choice>
    <mc:Fallback>
      <p:transition spd="slow" advTm="1787">
        <p:blinds dir="vert"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</Words>
  <Application>Microsoft Office PowerPoint</Application>
  <PresentationFormat>Panoramiczny</PresentationFormat>
  <Paragraphs>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Motyw pakietu Office</vt:lpstr>
      <vt:lpstr>Przypominamy  o obowiązku zasłaniana ust i nosa!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Przypominamy  o obowiązku zasłaniana ust i nosa!</dc:title>
  <dc:creator>Dell</dc:creator>
  <cp:lastModifiedBy>Dell</cp:lastModifiedBy>
  <cp:revision>4</cp:revision>
  <dcterms:created xsi:type="dcterms:W3CDTF">2021-11-30T08:56:35Z</dcterms:created>
  <dcterms:modified xsi:type="dcterms:W3CDTF">2021-12-03T13:30:27Z</dcterms:modified>
</cp:coreProperties>
</file>